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2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077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69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03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99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13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96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18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700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735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720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20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BC4C4-D119-6545-B3CD-0E6B889374B9}" type="datetimeFigureOut">
              <a:rPr lang="en-US" smtClean="0"/>
              <a:t>3/12/15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89B44-44FA-EB47-90B0-587E8A268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2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But before we go there, let’s recap this essay thing.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901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46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You’ve done first two, now we move onto the last.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39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Essays are like rattlesnakes. </a:t>
            </a:r>
          </a:p>
          <a:p>
            <a:pPr lvl="1"/>
            <a:r>
              <a:rPr lang="en-US" dirty="0" smtClean="0"/>
              <a:t>The head is the introduction</a:t>
            </a:r>
          </a:p>
          <a:p>
            <a:pPr lvl="2"/>
            <a:r>
              <a:rPr lang="en-US" dirty="0"/>
              <a:t>It’s the first thing you see and it sets the mood for what’s coming next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body is like the body paragraphs.</a:t>
            </a:r>
          </a:p>
          <a:p>
            <a:pPr lvl="2"/>
            <a:r>
              <a:rPr lang="en-US" dirty="0" smtClean="0"/>
              <a:t>They hold the vital information to keep the essay alive like the guts of the snake.  </a:t>
            </a:r>
          </a:p>
          <a:p>
            <a:pPr lvl="1"/>
            <a:r>
              <a:rPr lang="en-US" dirty="0" smtClean="0"/>
              <a:t>The conclusion is the rattle because it seems separate and different from the rest, but…</a:t>
            </a:r>
          </a:p>
          <a:p>
            <a:pPr lvl="2"/>
            <a:r>
              <a:rPr lang="en-US" dirty="0" smtClean="0"/>
              <a:t>It’s the thing people remember after they walk away from it. </a:t>
            </a:r>
          </a:p>
        </p:txBody>
      </p:sp>
    </p:spTree>
    <p:extLst>
      <p:ext uri="{BB962C8B-B14F-4D97-AF65-F5344CB8AC3E}">
        <p14:creationId xmlns:p14="http://schemas.microsoft.com/office/powerpoint/2010/main" val="301772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There are 2 parts to a conclusion:</a:t>
            </a:r>
            <a:br>
              <a:rPr lang="en-US" dirty="0" smtClean="0"/>
            </a:br>
            <a:r>
              <a:rPr lang="en-US" dirty="0" smtClean="0"/>
              <a:t>(Write this down inside your folder.)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First, look backward and remind your reader what your main </a:t>
            </a:r>
            <a:r>
              <a:rPr lang="en-US" dirty="0" smtClean="0"/>
              <a:t>points were (from the </a:t>
            </a:r>
            <a:r>
              <a:rPr lang="en-US" dirty="0"/>
              <a:t>first sentence of each paragraph</a:t>
            </a:r>
            <a:r>
              <a:rPr lang="en-US" dirty="0" smtClean="0"/>
              <a:t>). </a:t>
            </a:r>
            <a:r>
              <a:rPr lang="en-US" dirty="0"/>
              <a:t>Be sure to rephrase them so you’re not just repeating exactly what you said before.  (3-5 sentences) </a:t>
            </a:r>
          </a:p>
          <a:p>
            <a:r>
              <a:rPr lang="en-US" dirty="0"/>
              <a:t> </a:t>
            </a:r>
          </a:p>
          <a:p>
            <a:r>
              <a:rPr lang="en-US" dirty="0"/>
              <a:t>Then, look forward; give </a:t>
            </a:r>
            <a:r>
              <a:rPr lang="en-US" dirty="0" smtClean="0"/>
              <a:t>advice, tell them what they should do, predict the future, call to action, </a:t>
            </a:r>
            <a:r>
              <a:rPr lang="en-US" dirty="0"/>
              <a:t>or talk about why it’s </a:t>
            </a:r>
            <a:r>
              <a:rPr lang="en-US" dirty="0" smtClean="0"/>
              <a:t>important to society. </a:t>
            </a:r>
            <a:r>
              <a:rPr lang="en-US" dirty="0"/>
              <a:t>(3-5 sentences)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537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Helpful phrases (sentence starters) for looking forward: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It is important to remember…</a:t>
            </a:r>
          </a:p>
          <a:p>
            <a:r>
              <a:rPr lang="en-US" dirty="0" smtClean="0"/>
              <a:t>Therefore, people should…</a:t>
            </a:r>
          </a:p>
          <a:p>
            <a:r>
              <a:rPr lang="en-US" dirty="0" smtClean="0"/>
              <a:t>In the future…</a:t>
            </a:r>
          </a:p>
          <a:p>
            <a:r>
              <a:rPr lang="en-US" dirty="0" smtClean="0"/>
              <a:t>This is important to society because…</a:t>
            </a:r>
          </a:p>
          <a:p>
            <a:r>
              <a:rPr lang="en-US" dirty="0" smtClean="0"/>
              <a:t>Looking forward, this will probably…</a:t>
            </a:r>
          </a:p>
          <a:p>
            <a:r>
              <a:rPr lang="en-US" dirty="0" smtClean="0"/>
              <a:t>Future citizens will…</a:t>
            </a:r>
          </a:p>
          <a:p>
            <a:r>
              <a:rPr lang="en-US" dirty="0" smtClean="0"/>
              <a:t>As society changes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The most important lesson is…</a:t>
            </a:r>
          </a:p>
          <a:p>
            <a:r>
              <a:rPr lang="en-US" dirty="0" smtClean="0"/>
              <a:t>What everyone should remember is…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(You don’t have to use one of these, but you are welcome to if you like.)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190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try.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Here’s a true story…</a:t>
            </a:r>
          </a:p>
          <a:p>
            <a:r>
              <a:rPr lang="en-US" dirty="0" smtClean="0"/>
              <a:t>I was born wealthy.</a:t>
            </a:r>
          </a:p>
          <a:p>
            <a:r>
              <a:rPr lang="en-US" dirty="0" smtClean="0"/>
              <a:t>Money was worshipped.</a:t>
            </a:r>
          </a:p>
          <a:p>
            <a:r>
              <a:rPr lang="en-US" dirty="0" smtClean="0"/>
              <a:t>There were expectations put on me. </a:t>
            </a:r>
            <a:endParaRPr lang="en-US" dirty="0"/>
          </a:p>
          <a:p>
            <a:r>
              <a:rPr lang="en-US" dirty="0" smtClean="0"/>
              <a:t>I met some people from “the other side of town” who showed me a different world.</a:t>
            </a:r>
          </a:p>
          <a:p>
            <a:r>
              <a:rPr lang="en-US" dirty="0" smtClean="0"/>
              <a:t>I had to make a decision about my life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592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1898</TotalTime>
  <Words>289</Words>
  <Application>Microsoft Macintosh PowerPoint</Application>
  <PresentationFormat>On-screen Show (4:3)</PresentationFormat>
  <Paragraphs>35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Conclusions</vt:lpstr>
      <vt:lpstr>You’ve done first two, now we move onto the last. </vt:lpstr>
      <vt:lpstr>There are 2 parts to a conclusion: (Write this down inside your folder.) </vt:lpstr>
      <vt:lpstr>Helpful phrases (sentence starters) for looking forward:</vt:lpstr>
      <vt:lpstr>Let’s try.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</dc:title>
  <dc:creator>Susie Kinlock</dc:creator>
  <cp:lastModifiedBy>Susie Kinlock</cp:lastModifiedBy>
  <cp:revision>12</cp:revision>
  <dcterms:created xsi:type="dcterms:W3CDTF">2015-03-10T20:24:22Z</dcterms:created>
  <dcterms:modified xsi:type="dcterms:W3CDTF">2015-03-12T20:08:05Z</dcterms:modified>
</cp:coreProperties>
</file>